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9" r:id="rId2"/>
    <p:sldId id="320" r:id="rId3"/>
    <p:sldId id="321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5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50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B239E-F92D-4CE1-BCD6-A21F45904D7D}" type="datetimeFigureOut">
              <a:rPr lang="pt-BR" smtClean="0"/>
              <a:t>28/05/2021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2ACDB-DFED-4692-95B3-43D0A9599B5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5883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B239E-F92D-4CE1-BCD6-A21F45904D7D}" type="datetimeFigureOut">
              <a:rPr lang="pt-BR" smtClean="0"/>
              <a:t>28/05/2021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2ACDB-DFED-4692-95B3-43D0A9599B5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6890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B239E-F92D-4CE1-BCD6-A21F45904D7D}" type="datetimeFigureOut">
              <a:rPr lang="pt-BR" smtClean="0"/>
              <a:t>28/05/2021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2ACDB-DFED-4692-95B3-43D0A9599B5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2921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B239E-F92D-4CE1-BCD6-A21F45904D7D}" type="datetimeFigureOut">
              <a:rPr lang="pt-BR" smtClean="0"/>
              <a:t>28/05/2021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2ACDB-DFED-4692-95B3-43D0A9599B5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6719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B239E-F92D-4CE1-BCD6-A21F45904D7D}" type="datetimeFigureOut">
              <a:rPr lang="pt-BR" smtClean="0"/>
              <a:t>28/05/2021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2ACDB-DFED-4692-95B3-43D0A9599B5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9371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B239E-F92D-4CE1-BCD6-A21F45904D7D}" type="datetimeFigureOut">
              <a:rPr lang="pt-BR" smtClean="0"/>
              <a:t>28/05/2021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2ACDB-DFED-4692-95B3-43D0A9599B5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4384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B239E-F92D-4CE1-BCD6-A21F45904D7D}" type="datetimeFigureOut">
              <a:rPr lang="pt-BR" smtClean="0"/>
              <a:t>28/05/2021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2ACDB-DFED-4692-95B3-43D0A9599B5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6425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B239E-F92D-4CE1-BCD6-A21F45904D7D}" type="datetimeFigureOut">
              <a:rPr lang="pt-BR" smtClean="0"/>
              <a:t>28/05/2021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2ACDB-DFED-4692-95B3-43D0A9599B5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9729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B239E-F92D-4CE1-BCD6-A21F45904D7D}" type="datetimeFigureOut">
              <a:rPr lang="pt-BR" smtClean="0"/>
              <a:t>28/05/2021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2ACDB-DFED-4692-95B3-43D0A9599B5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0911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B239E-F92D-4CE1-BCD6-A21F45904D7D}" type="datetimeFigureOut">
              <a:rPr lang="pt-BR" smtClean="0"/>
              <a:t>28/05/2021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2ACDB-DFED-4692-95B3-43D0A9599B5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0972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B239E-F92D-4CE1-BCD6-A21F45904D7D}" type="datetimeFigureOut">
              <a:rPr lang="pt-BR" smtClean="0"/>
              <a:t>28/05/2021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2ACDB-DFED-4692-95B3-43D0A9599B5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3726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1B239E-F92D-4CE1-BCD6-A21F45904D7D}" type="datetimeFigureOut">
              <a:rPr lang="pt-BR" smtClean="0"/>
              <a:t>28/05/2021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12ACDB-DFED-4692-95B3-43D0A9599B5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0493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2.fag.edu.br/coopex/inscricao/2392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440"/>
            <a:ext cx="12199443" cy="6853820"/>
          </a:xfrm>
          <a:prstGeom prst="rect">
            <a:avLst/>
          </a:prstGeom>
        </p:spPr>
      </p:pic>
      <p:sp>
        <p:nvSpPr>
          <p:cNvPr id="3" name="Título 1"/>
          <p:cNvSpPr txBox="1">
            <a:spLocks/>
          </p:cNvSpPr>
          <p:nvPr/>
        </p:nvSpPr>
        <p:spPr>
          <a:xfrm>
            <a:off x="506627" y="206500"/>
            <a:ext cx="11108724" cy="72848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pt-BR" sz="2800" b="1" dirty="0" smtClean="0">
              <a:solidFill>
                <a:schemeClr val="bg1"/>
              </a:solidFill>
            </a:endParaRPr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1031966" y="1502230"/>
            <a:ext cx="10583385" cy="384048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t-BR" sz="2400" dirty="0"/>
          </a:p>
          <a:p>
            <a:endParaRPr lang="pt-BR" sz="2400" dirty="0" smtClean="0">
              <a:solidFill>
                <a:schemeClr val="bg1"/>
              </a:solidFill>
            </a:endParaRPr>
          </a:p>
          <a:p>
            <a:endParaRPr lang="pt-BR" sz="24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pt-BR" sz="2400" dirty="0" smtClean="0">
                <a:solidFill>
                  <a:schemeClr val="bg1"/>
                </a:solidFill>
              </a:rPr>
              <a:t> </a:t>
            </a:r>
            <a:endParaRPr lang="pt-BR" sz="2400" b="1" dirty="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endParaRPr lang="pt-BR" b="1" dirty="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031965" y="722299"/>
            <a:ext cx="931074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dirty="0" smtClean="0">
              <a:solidFill>
                <a:schemeClr val="bg1"/>
              </a:solidFill>
              <a:latin typeface="Oxygen"/>
            </a:endParaRPr>
          </a:p>
          <a:p>
            <a:endParaRPr lang="pt-BR" dirty="0">
              <a:solidFill>
                <a:schemeClr val="bg1"/>
              </a:solidFill>
              <a:latin typeface="Oxygen"/>
            </a:endParaRPr>
          </a:p>
          <a:p>
            <a:endParaRPr lang="pt-BR" dirty="0" smtClean="0">
              <a:solidFill>
                <a:schemeClr val="bg1"/>
              </a:solidFill>
              <a:latin typeface="Oxygen"/>
            </a:endParaRPr>
          </a:p>
          <a:p>
            <a:endParaRPr lang="pt-BR" dirty="0">
              <a:solidFill>
                <a:schemeClr val="bg1"/>
              </a:solidFill>
              <a:latin typeface="Oxygen"/>
            </a:endParaRPr>
          </a:p>
          <a:p>
            <a:endParaRPr lang="pt-BR" dirty="0" smtClean="0">
              <a:solidFill>
                <a:schemeClr val="bg1"/>
              </a:solidFill>
              <a:latin typeface="Oxygen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330035" y="1945178"/>
            <a:ext cx="915231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800" b="1" dirty="0">
                <a:solidFill>
                  <a:schemeClr val="bg1"/>
                </a:solidFill>
              </a:rPr>
              <a:t>PROGRAMA DE REPRESENTAÇÃO DISCENTE </a:t>
            </a:r>
            <a:r>
              <a:rPr lang="pt-BR" sz="4800" b="1" dirty="0" smtClean="0">
                <a:solidFill>
                  <a:schemeClr val="bg1"/>
                </a:solidFill>
              </a:rPr>
              <a:t> - NAAE </a:t>
            </a:r>
          </a:p>
          <a:p>
            <a:pPr algn="ctr"/>
            <a:r>
              <a:rPr lang="pt-BR" sz="4800" b="1" dirty="0" smtClean="0">
                <a:solidFill>
                  <a:schemeClr val="bg1"/>
                </a:solidFill>
              </a:rPr>
              <a:t>2021/1</a:t>
            </a:r>
            <a:endParaRPr lang="pt-BR" sz="4800" b="1" dirty="0">
              <a:solidFill>
                <a:schemeClr val="bg1"/>
              </a:solidFill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 rotWithShape="1">
          <a:blip r:embed="rId3"/>
          <a:srcRect l="48752" t="72223" r="34211" b="10082"/>
          <a:stretch/>
        </p:blipFill>
        <p:spPr>
          <a:xfrm>
            <a:off x="1255221" y="5221486"/>
            <a:ext cx="2356819" cy="1376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516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440"/>
            <a:ext cx="12199443" cy="6853820"/>
          </a:xfrm>
          <a:prstGeom prst="rect">
            <a:avLst/>
          </a:prstGeom>
        </p:spPr>
      </p:pic>
      <p:sp>
        <p:nvSpPr>
          <p:cNvPr id="3" name="Título 1"/>
          <p:cNvSpPr txBox="1">
            <a:spLocks/>
          </p:cNvSpPr>
          <p:nvPr/>
        </p:nvSpPr>
        <p:spPr>
          <a:xfrm>
            <a:off x="506627" y="206500"/>
            <a:ext cx="11108724" cy="72848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pt-BR" sz="2800" b="1" dirty="0" smtClean="0">
              <a:solidFill>
                <a:schemeClr val="bg1"/>
              </a:solidFill>
            </a:endParaRPr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1031965" y="382385"/>
            <a:ext cx="9458697" cy="520376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2000" dirty="0">
                <a:solidFill>
                  <a:schemeClr val="bg1"/>
                </a:solidFill>
              </a:rPr>
              <a:t>PROGRAMA DE REPRESENTAÇÃO DISCENTE </a:t>
            </a:r>
            <a:r>
              <a:rPr lang="pt-BR" sz="2000" dirty="0" smtClean="0">
                <a:solidFill>
                  <a:schemeClr val="bg1"/>
                </a:solidFill>
              </a:rPr>
              <a:t>2021/1</a:t>
            </a:r>
          </a:p>
          <a:p>
            <a:pPr lvl="0"/>
            <a:r>
              <a:rPr lang="pt-BR" sz="1600" dirty="0" smtClean="0">
                <a:solidFill>
                  <a:schemeClr val="bg1"/>
                </a:solidFill>
              </a:rPr>
              <a:t>Conhecer </a:t>
            </a:r>
            <a:r>
              <a:rPr lang="pt-BR" sz="1600" dirty="0">
                <a:solidFill>
                  <a:schemeClr val="bg1"/>
                </a:solidFill>
              </a:rPr>
              <a:t>o Regimento Institucional e o Regulamento de Controle Acadêmico, para poder melhor se manifestar diante das necessidades da turma;</a:t>
            </a:r>
          </a:p>
          <a:p>
            <a:pPr lvl="0"/>
            <a:r>
              <a:rPr lang="pt-BR" sz="1600" dirty="0" smtClean="0">
                <a:solidFill>
                  <a:schemeClr val="bg1"/>
                </a:solidFill>
              </a:rPr>
              <a:t>Integrar-se </a:t>
            </a:r>
            <a:r>
              <a:rPr lang="pt-BR" sz="1600" dirty="0">
                <a:solidFill>
                  <a:schemeClr val="bg1"/>
                </a:solidFill>
              </a:rPr>
              <a:t>ao grupo de representantes, tanto do seu curso, como dos demais cursos da instituição;</a:t>
            </a:r>
          </a:p>
          <a:p>
            <a:pPr lvl="0"/>
            <a:r>
              <a:rPr lang="pt-BR" sz="1600" dirty="0" smtClean="0">
                <a:solidFill>
                  <a:schemeClr val="bg1"/>
                </a:solidFill>
              </a:rPr>
              <a:t>Promover </a:t>
            </a:r>
            <a:r>
              <a:rPr lang="pt-BR" sz="1600" dirty="0">
                <a:solidFill>
                  <a:schemeClr val="bg1"/>
                </a:solidFill>
              </a:rPr>
              <a:t>a integração de todos os colegas da turma;</a:t>
            </a:r>
          </a:p>
          <a:p>
            <a:pPr lvl="0"/>
            <a:r>
              <a:rPr lang="pt-BR" sz="1600" dirty="0" smtClean="0">
                <a:solidFill>
                  <a:schemeClr val="bg1"/>
                </a:solidFill>
              </a:rPr>
              <a:t>Buscar </a:t>
            </a:r>
            <a:r>
              <a:rPr lang="pt-BR" sz="1600" dirty="0">
                <a:solidFill>
                  <a:schemeClr val="bg1"/>
                </a:solidFill>
              </a:rPr>
              <a:t>esclarecimentos, informações e orientações para o grupo;</a:t>
            </a:r>
          </a:p>
          <a:p>
            <a:pPr lvl="0"/>
            <a:r>
              <a:rPr lang="pt-BR" sz="1600" dirty="0" smtClean="0">
                <a:solidFill>
                  <a:schemeClr val="bg1"/>
                </a:solidFill>
              </a:rPr>
              <a:t>Identificar </a:t>
            </a:r>
            <a:r>
              <a:rPr lang="pt-BR" sz="1600" dirty="0">
                <a:solidFill>
                  <a:schemeClr val="bg1"/>
                </a:solidFill>
              </a:rPr>
              <a:t>as necessidades da turma, com análise crítica e ética dos pontos ressaltados</a:t>
            </a:r>
            <a:r>
              <a:rPr lang="pt-BR" sz="1600" dirty="0" smtClean="0">
                <a:solidFill>
                  <a:schemeClr val="bg1"/>
                </a:solidFill>
              </a:rPr>
              <a:t>;</a:t>
            </a:r>
            <a:r>
              <a:rPr lang="pt-BR" sz="1600" dirty="0">
                <a:solidFill>
                  <a:schemeClr val="bg1"/>
                </a:solidFill>
              </a:rPr>
              <a:t> </a:t>
            </a:r>
          </a:p>
          <a:p>
            <a:pPr lvl="0"/>
            <a:r>
              <a:rPr lang="pt-BR" sz="1600" dirty="0">
                <a:solidFill>
                  <a:schemeClr val="bg1"/>
                </a:solidFill>
              </a:rPr>
              <a:t>Buscar a opinião consensual do grupo e defendê-la em momentos de situações decisórias;</a:t>
            </a:r>
          </a:p>
          <a:p>
            <a:pPr lvl="0"/>
            <a:r>
              <a:rPr lang="pt-BR" sz="1600" dirty="0" smtClean="0">
                <a:solidFill>
                  <a:schemeClr val="bg1"/>
                </a:solidFill>
              </a:rPr>
              <a:t>Participar </a:t>
            </a:r>
            <a:r>
              <a:rPr lang="pt-BR" sz="1600" dirty="0">
                <a:solidFill>
                  <a:schemeClr val="bg1"/>
                </a:solidFill>
              </a:rPr>
              <a:t>de reuniões de representantes, agendadas pela coordenação de curso ou por outros setores institucionais e divulgar para a turma os assuntos debatidos e as decisões tomadas;</a:t>
            </a:r>
          </a:p>
          <a:p>
            <a:pPr lvl="0"/>
            <a:r>
              <a:rPr lang="pt-BR" sz="1600" dirty="0" smtClean="0">
                <a:solidFill>
                  <a:schemeClr val="bg1"/>
                </a:solidFill>
              </a:rPr>
              <a:t>Verificar </a:t>
            </a:r>
            <a:r>
              <a:rPr lang="pt-BR" sz="1600" dirty="0">
                <a:solidFill>
                  <a:schemeClr val="bg1"/>
                </a:solidFill>
              </a:rPr>
              <a:t>seu e-mail com periodicidade para informar a turma sobre as questões repassadas pela coordenação de curso e demais setores institucionais;</a:t>
            </a:r>
          </a:p>
          <a:p>
            <a:pPr lvl="0"/>
            <a:r>
              <a:rPr lang="pt-BR" sz="1600" dirty="0" smtClean="0">
                <a:solidFill>
                  <a:schemeClr val="bg1"/>
                </a:solidFill>
              </a:rPr>
              <a:t>Participar </a:t>
            </a:r>
            <a:r>
              <a:rPr lang="pt-BR" sz="1600" dirty="0">
                <a:solidFill>
                  <a:schemeClr val="bg1"/>
                </a:solidFill>
              </a:rPr>
              <a:t>da organização e promoção de eventos do curso e da instituição;</a:t>
            </a:r>
          </a:p>
          <a:p>
            <a:pPr lvl="0"/>
            <a:r>
              <a:rPr lang="pt-BR" sz="1600" dirty="0" smtClean="0">
                <a:solidFill>
                  <a:schemeClr val="bg1"/>
                </a:solidFill>
              </a:rPr>
              <a:t>Divulgar </a:t>
            </a:r>
            <a:r>
              <a:rPr lang="pt-BR" sz="1600" dirty="0">
                <a:solidFill>
                  <a:schemeClr val="bg1"/>
                </a:solidFill>
              </a:rPr>
              <a:t>para a turma o calendário de eventos do curso, da instituição, e de outros espaços acadêmicos, bem como estimular a participação dos colegas. </a:t>
            </a:r>
          </a:p>
          <a:p>
            <a:pPr marL="0" indent="0">
              <a:buNone/>
            </a:pPr>
            <a:endParaRPr lang="pt-BR" sz="2400" dirty="0"/>
          </a:p>
          <a:p>
            <a:endParaRPr lang="pt-BR" sz="2400" dirty="0" smtClean="0">
              <a:solidFill>
                <a:schemeClr val="bg1"/>
              </a:solidFill>
            </a:endParaRPr>
          </a:p>
          <a:p>
            <a:endParaRPr lang="pt-BR" sz="24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pt-BR" sz="2400" dirty="0" smtClean="0">
                <a:solidFill>
                  <a:schemeClr val="bg1"/>
                </a:solidFill>
              </a:rPr>
              <a:t> </a:t>
            </a:r>
            <a:endParaRPr lang="pt-BR" sz="2400" b="1" dirty="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endParaRPr lang="pt-BR" b="1" dirty="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031965" y="722299"/>
            <a:ext cx="931074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dirty="0" smtClean="0">
              <a:solidFill>
                <a:schemeClr val="bg1"/>
              </a:solidFill>
              <a:latin typeface="Oxygen"/>
            </a:endParaRPr>
          </a:p>
          <a:p>
            <a:endParaRPr lang="pt-BR" dirty="0">
              <a:solidFill>
                <a:schemeClr val="bg1"/>
              </a:solidFill>
              <a:latin typeface="Oxygen"/>
            </a:endParaRPr>
          </a:p>
          <a:p>
            <a:endParaRPr lang="pt-BR" dirty="0" smtClean="0">
              <a:solidFill>
                <a:schemeClr val="bg1"/>
              </a:solidFill>
              <a:latin typeface="Oxygen"/>
            </a:endParaRPr>
          </a:p>
          <a:p>
            <a:endParaRPr lang="pt-BR" dirty="0">
              <a:solidFill>
                <a:schemeClr val="bg1"/>
              </a:solidFill>
              <a:latin typeface="Oxygen"/>
            </a:endParaRPr>
          </a:p>
          <a:p>
            <a:endParaRPr lang="pt-BR" dirty="0" smtClean="0">
              <a:solidFill>
                <a:schemeClr val="bg1"/>
              </a:solidFill>
              <a:latin typeface="Oxygen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 rotWithShape="1">
          <a:blip r:embed="rId3"/>
          <a:srcRect l="48752" t="72223" r="34211" b="10082"/>
          <a:stretch/>
        </p:blipFill>
        <p:spPr>
          <a:xfrm>
            <a:off x="955964" y="5563672"/>
            <a:ext cx="1957808" cy="1143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696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443" y="-4440"/>
            <a:ext cx="12199443" cy="6853820"/>
          </a:xfrm>
          <a:prstGeom prst="rect">
            <a:avLst/>
          </a:prstGeom>
        </p:spPr>
      </p:pic>
      <p:sp>
        <p:nvSpPr>
          <p:cNvPr id="3" name="Título 1"/>
          <p:cNvSpPr txBox="1">
            <a:spLocks/>
          </p:cNvSpPr>
          <p:nvPr/>
        </p:nvSpPr>
        <p:spPr>
          <a:xfrm>
            <a:off x="506627" y="206500"/>
            <a:ext cx="11108724" cy="72848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pt-BR" sz="2800" b="1" dirty="0" smtClean="0">
              <a:solidFill>
                <a:schemeClr val="bg1"/>
              </a:solidFill>
            </a:endParaRPr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1031966" y="266007"/>
            <a:ext cx="10583385" cy="507670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t-BR" sz="2400" dirty="0"/>
          </a:p>
          <a:p>
            <a:pPr lvl="0"/>
            <a:r>
              <a:rPr lang="pt-BR" altLang="pt-BR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CERTIFICAÇÃO PELA COOPEX – 40 horas </a:t>
            </a:r>
          </a:p>
          <a:p>
            <a:pPr lvl="0"/>
            <a:endParaRPr lang="pt-BR" altLang="pt-BR" sz="24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pt-BR" altLang="pt-BR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inscrições deverão ser feitas entre 29/05 e 10/06, pelo link:</a:t>
            </a:r>
          </a:p>
          <a:p>
            <a:pPr marL="0" lvl="0" indent="0">
              <a:buNone/>
            </a:pPr>
            <a:r>
              <a:rPr lang="pt-BR" altLang="pt-BR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t-BR" altLang="pt-BR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r>
              <a:rPr lang="pt-BR" altLang="pt-BR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</a:t>
            </a:r>
            <a:r>
              <a:rPr lang="pt-BR" altLang="pt-BR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altLang="pt-BR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www2.fag.edu.br/coopex/inscricao/2392</a:t>
            </a:r>
            <a:endParaRPr lang="pt-BR" altLang="pt-BR" sz="24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pt-BR" altLang="pt-BR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r>
              <a:rPr lang="pt-BR" altLang="pt-BR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 certificados serão disponibilizados no final do semestre, a partir do dia 10 de julho de 2021.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031965" y="722299"/>
            <a:ext cx="931074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dirty="0" smtClean="0">
              <a:solidFill>
                <a:schemeClr val="bg1"/>
              </a:solidFill>
              <a:latin typeface="Oxygen"/>
            </a:endParaRPr>
          </a:p>
          <a:p>
            <a:endParaRPr lang="pt-BR" dirty="0">
              <a:solidFill>
                <a:schemeClr val="bg1"/>
              </a:solidFill>
              <a:latin typeface="Oxygen"/>
            </a:endParaRPr>
          </a:p>
          <a:p>
            <a:endParaRPr lang="pt-BR" dirty="0" smtClean="0">
              <a:solidFill>
                <a:schemeClr val="bg1"/>
              </a:solidFill>
              <a:latin typeface="Oxygen"/>
            </a:endParaRPr>
          </a:p>
          <a:p>
            <a:endParaRPr lang="pt-BR" dirty="0">
              <a:solidFill>
                <a:schemeClr val="bg1"/>
              </a:solidFill>
              <a:latin typeface="Oxygen"/>
            </a:endParaRPr>
          </a:p>
          <a:p>
            <a:endParaRPr lang="pt-BR" dirty="0" smtClean="0">
              <a:solidFill>
                <a:schemeClr val="bg1"/>
              </a:solidFill>
              <a:latin typeface="Oxygen"/>
            </a:endParaRP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4"/>
          <a:srcRect l="48752" t="72223" r="34211" b="10082"/>
          <a:stretch/>
        </p:blipFill>
        <p:spPr>
          <a:xfrm>
            <a:off x="1122218" y="5278642"/>
            <a:ext cx="1866368" cy="1090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234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875</TotalTime>
  <Words>109</Words>
  <Application>Microsoft Office PowerPoint</Application>
  <PresentationFormat>Widescreen</PresentationFormat>
  <Paragraphs>38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Oxygen</vt:lpstr>
      <vt:lpstr>Tema do Office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start</dc:creator>
  <cp:lastModifiedBy>Patricia Radaeli</cp:lastModifiedBy>
  <cp:revision>36</cp:revision>
  <dcterms:created xsi:type="dcterms:W3CDTF">2021-02-12T00:51:09Z</dcterms:created>
  <dcterms:modified xsi:type="dcterms:W3CDTF">2021-05-28T20:49:08Z</dcterms:modified>
</cp:coreProperties>
</file>